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38B86-5608-4A5E-B31D-D31440E6C5A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79F8B-7E87-467C-8589-31202A8CA3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5" y="0"/>
            <a:ext cx="8324850" cy="670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Nitul Saikia</dc:creator>
  <cp:lastModifiedBy>Nitul Saikia</cp:lastModifiedBy>
  <cp:revision>2</cp:revision>
  <dcterms:created xsi:type="dcterms:W3CDTF">2015-03-12T09:22:17Z</dcterms:created>
  <dcterms:modified xsi:type="dcterms:W3CDTF">2015-03-12T09:25:21Z</dcterms:modified>
</cp:coreProperties>
</file>